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7333"/>
    <a:srgbClr val="003361"/>
    <a:srgbClr val="F3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70" autoAdjust="0"/>
    <p:restoredTop sz="94660"/>
  </p:normalViewPr>
  <p:slideViewPr>
    <p:cSldViewPr snapToGrid="0" showGuides="1">
      <p:cViewPr varScale="1">
        <p:scale>
          <a:sx n="201" d="100"/>
          <a:sy n="201" d="100"/>
        </p:scale>
        <p:origin x="1376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EF09FB-3C2C-43E6-8773-95ED947C8A18}" type="datetimeFigureOut">
              <a:rPr lang="de-AT" smtClean="0"/>
              <a:t>07.11.25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D55DE-456B-4C7F-8E86-8C753CC0AAB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8798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524000" y="2245668"/>
            <a:ext cx="9144000" cy="2127422"/>
          </a:xfrm>
        </p:spPr>
        <p:txBody>
          <a:bodyPr anchor="b"/>
          <a:lstStyle>
            <a:lvl1pPr algn="ctr">
              <a:defRPr sz="6000" baseline="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Title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presentation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465165"/>
            <a:ext cx="9144000" cy="1072510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err="1"/>
              <a:t>Author</a:t>
            </a:r>
            <a:r>
              <a:rPr lang="de-DE" dirty="0"/>
              <a:t>, Co-</a:t>
            </a:r>
            <a:r>
              <a:rPr lang="de-DE" dirty="0" err="1"/>
              <a:t>Authors</a:t>
            </a:r>
            <a:r>
              <a:rPr lang="de-DE" dirty="0"/>
              <a:t>, </a:t>
            </a:r>
            <a:r>
              <a:rPr lang="de-DE" dirty="0" err="1"/>
              <a:t>Institutions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/>
              <a:t>Name of Presenter</a:t>
            </a:r>
            <a:br>
              <a:rPr lang="de-DE"/>
            </a:br>
            <a:r>
              <a:rPr lang="de-DE"/>
              <a:t>Institution of Presenter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r>
              <a:rPr lang="de-AT"/>
              <a:t> </a:t>
            </a:r>
            <a:endParaRPr lang="de-AT" dirty="0"/>
          </a:p>
        </p:txBody>
      </p:sp>
      <p:sp>
        <p:nvSpPr>
          <p:cNvPr id="10" name="Fußzeilenplatzhalter 4"/>
          <p:cNvSpPr txBox="1">
            <a:spLocks/>
          </p:cNvSpPr>
          <p:nvPr userDrawn="1"/>
        </p:nvSpPr>
        <p:spPr>
          <a:xfrm>
            <a:off x="4038600" y="215524"/>
            <a:ext cx="4114800" cy="715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sz="1400" b="1" dirty="0">
                <a:solidFill>
                  <a:schemeClr val="tx1"/>
                </a:solidFill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REGIONAL MOUNTAIN CONFERENCE</a:t>
            </a:r>
            <a:br>
              <a:rPr lang="de-AT" dirty="0">
                <a:solidFill>
                  <a:schemeClr val="tx1"/>
                </a:solidFill>
              </a:rPr>
            </a:br>
            <a:r>
              <a:rPr lang="de-AT" sz="1050" dirty="0">
                <a:solidFill>
                  <a:schemeClr val="tx1"/>
                </a:solidFill>
                <a:latin typeface="Trebuchet MS" panose="020B0603020202020204" pitchFamily="34" charset="0"/>
              </a:rPr>
              <a:t>JULY 5 </a:t>
            </a:r>
            <a:r>
              <a:rPr lang="de-AT" sz="1050" dirty="0"/>
              <a:t>–</a:t>
            </a:r>
            <a:r>
              <a:rPr lang="de-AT" sz="1050" dirty="0">
                <a:solidFill>
                  <a:schemeClr val="tx1"/>
                </a:solidFill>
                <a:latin typeface="Trebuchet MS" panose="020B0603020202020204" pitchFamily="34" charset="0"/>
              </a:rPr>
              <a:t> 8</a:t>
            </a:r>
            <a:r>
              <a:rPr lang="de-AT" sz="1050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 2026</a:t>
            </a:r>
          </a:p>
          <a:p>
            <a:endParaRPr lang="de-AT" dirty="0">
              <a:solidFill>
                <a:schemeClr val="tx1"/>
              </a:solidFill>
            </a:endParaRPr>
          </a:p>
          <a:p>
            <a:r>
              <a:rPr lang="de-AT" sz="1050" b="1" dirty="0">
                <a:solidFill>
                  <a:schemeClr val="tx1"/>
                </a:solidFill>
                <a:latin typeface="Trebuchet MS" panose="020B0603020202020204" pitchFamily="34" charset="0"/>
              </a:rPr>
              <a:t>&gt;&gt;</a:t>
            </a:r>
            <a:r>
              <a:rPr lang="de-AT" sz="1050" b="1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de-AT" sz="1050" b="1" baseline="0" dirty="0">
                <a:solidFill>
                  <a:schemeClr val="accent1"/>
                </a:solidFill>
                <a:latin typeface="Trebuchet MS" panose="020B0603020202020204" pitchFamily="34" charset="0"/>
              </a:rPr>
              <a:t>SYNTHESIZE</a:t>
            </a:r>
            <a:r>
              <a:rPr lang="de-AT" sz="1050" b="1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 THE KNOWLEDGE OF THE EUROPEAN ALPS &lt;&lt;</a:t>
            </a:r>
            <a:endParaRPr lang="de-AT" sz="105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12" name="Gerader Verbinder 11"/>
          <p:cNvCxnSpPr/>
          <p:nvPr userDrawn="1"/>
        </p:nvCxnSpPr>
        <p:spPr>
          <a:xfrm>
            <a:off x="4734373" y="666573"/>
            <a:ext cx="2828658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2"/>
          <p:cNvSpPr>
            <a:spLocks noGrp="1"/>
          </p:cNvSpPr>
          <p:nvPr>
            <p:ph type="body" idx="13" hasCustomPrompt="1"/>
          </p:nvPr>
        </p:nvSpPr>
        <p:spPr>
          <a:xfrm>
            <a:off x="1524000" y="1349237"/>
            <a:ext cx="9144000" cy="753028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Session #ID# (e.g. FS XXXX, PS YYYY)</a:t>
            </a:r>
            <a:br>
              <a:rPr lang="de-DE" dirty="0"/>
            </a:br>
            <a:r>
              <a:rPr lang="de-DE" dirty="0"/>
              <a:t>#Title </a:t>
            </a:r>
            <a:r>
              <a:rPr lang="de-DE" dirty="0" err="1"/>
              <a:t>of</a:t>
            </a:r>
            <a:r>
              <a:rPr lang="de-DE" dirty="0"/>
              <a:t> Session#</a:t>
            </a:r>
          </a:p>
        </p:txBody>
      </p:sp>
      <p:cxnSp>
        <p:nvCxnSpPr>
          <p:cNvPr id="18" name="Gerader Verbinder 17"/>
          <p:cNvCxnSpPr/>
          <p:nvPr userDrawn="1"/>
        </p:nvCxnSpPr>
        <p:spPr>
          <a:xfrm>
            <a:off x="4734373" y="2177810"/>
            <a:ext cx="2828658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platzhalter 2"/>
          <p:cNvSpPr>
            <a:spLocks noGrp="1"/>
          </p:cNvSpPr>
          <p:nvPr>
            <p:ph type="body" idx="14" hasCustomPrompt="1"/>
          </p:nvPr>
        </p:nvSpPr>
        <p:spPr>
          <a:xfrm>
            <a:off x="1524000" y="5629749"/>
            <a:ext cx="9144000" cy="513251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&gt;&gt; Logos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Institutions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 &lt;&lt;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8E4C1D6-ACDF-50B9-5705-F493760404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0037" y="215524"/>
            <a:ext cx="1538430" cy="469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970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5E6484-4668-BA17-27C1-98E9B43AF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#RMC26 | Obergurgl, Austria | </a:t>
            </a:r>
            <a:r>
              <a:rPr lang="de-AT" dirty="0" err="1"/>
              <a:t>July</a:t>
            </a:r>
            <a:r>
              <a:rPr lang="de-AT" dirty="0"/>
              <a:t> 5 – 8 2026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6DF0990-ABB6-15F1-9710-C86D8FBC7E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38600" y="6435416"/>
            <a:ext cx="678930" cy="20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527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451ABD-5A5C-9543-95DF-921431ACB4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#RMC26 | Obergurgl, Austria | </a:t>
            </a:r>
            <a:r>
              <a:rPr lang="de-AT" dirty="0" err="1"/>
              <a:t>July</a:t>
            </a:r>
            <a:r>
              <a:rPr lang="de-AT" dirty="0"/>
              <a:t> 5 – 8 2026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DF13045-D8B6-BCEF-7F4D-29EA04C89A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38600" y="6435416"/>
            <a:ext cx="678930" cy="20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251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/>
              <a:t>Name of Presenter</a:t>
            </a:r>
            <a:br>
              <a:rPr lang="de-DE"/>
            </a:br>
            <a:r>
              <a:rPr lang="de-DE"/>
              <a:t>Institution of Presenter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497BAE-B54D-F33D-4D61-CE49B83BE9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AT"/>
              <a:t>#RMC26 | Obergurgl, Austria | July 5 – 8 2026</a:t>
            </a:r>
            <a:endParaRPr lang="de-AT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2164160-C648-6D4C-34D0-B529F29122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38600" y="6435416"/>
            <a:ext cx="678930" cy="20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698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/>
              <a:t>Name of Presenter</a:t>
            </a:r>
            <a:br>
              <a:rPr lang="de-DE"/>
            </a:br>
            <a:r>
              <a:rPr lang="de-DE"/>
              <a:t>Institution of Presenter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68B221-4EF1-BAA8-B3B5-39F63B7136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AT"/>
              <a:t>#RMC26 | Obergurgl, Austria | July 5 – 8 2026</a:t>
            </a:r>
            <a:endParaRPr lang="de-AT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02F3F317-868A-FEAA-2921-5472A2EC08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38600" y="6435416"/>
            <a:ext cx="678930" cy="20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804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838200" y="1119499"/>
            <a:ext cx="5181600" cy="5057464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172200" y="1119499"/>
            <a:ext cx="5181600" cy="5057464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/>
              <a:t>Name of Presenter</a:t>
            </a:r>
            <a:br>
              <a:rPr lang="de-DE"/>
            </a:br>
            <a:r>
              <a:rPr lang="de-DE"/>
              <a:t>Institution of Presenter</a:t>
            </a:r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FFC7842B-005A-5110-0953-C4BDCDAA82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AT"/>
              <a:t>#RMC26 | Obergurgl, Austria | July 5 – 8 2026</a:t>
            </a:r>
            <a:endParaRPr lang="de-AT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FE196C55-251B-4E08-A7E9-16E9E9F700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38600" y="6435416"/>
            <a:ext cx="678930" cy="20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14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63473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839788" y="1074410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839788" y="1985965"/>
            <a:ext cx="5157787" cy="420369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074410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6172200" y="1985965"/>
            <a:ext cx="5183188" cy="420369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Name of Presenter</a:t>
            </a:r>
            <a:br>
              <a:rPr lang="de-DE"/>
            </a:br>
            <a:r>
              <a:rPr lang="de-DE"/>
              <a:t>Institution of Presenter</a:t>
            </a:r>
            <a:endParaRPr lang="de-AT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3D5592D6-AF4E-1183-F470-57323DAF9D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AT"/>
              <a:t>#RMC26 | Obergurgl, Austria | July 5 – 8 2026</a:t>
            </a:r>
            <a:endParaRPr lang="de-AT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4D500859-844D-A2DB-8D35-5E4510DF8C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38600" y="6435416"/>
            <a:ext cx="678930" cy="20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70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15A5AEFF-C59E-96B9-403D-0E012E99C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#RMC26 | Obergurgl, Austria | </a:t>
            </a:r>
            <a:r>
              <a:rPr lang="de-AT" dirty="0" err="1"/>
              <a:t>July</a:t>
            </a:r>
            <a:r>
              <a:rPr lang="de-AT" dirty="0"/>
              <a:t> 5 – 8 2026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A105FC0-4A2F-5C61-1877-17920A8F21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38600" y="6435416"/>
            <a:ext cx="678930" cy="20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37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Name of Presenter</a:t>
            </a:r>
            <a:br>
              <a:rPr lang="de-DE"/>
            </a:br>
            <a:r>
              <a:rPr lang="de-DE"/>
              <a:t>Institution of Presenter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50194CC7-37BC-501F-10FF-192C187091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AT"/>
              <a:t>#RMC26 | Obergurgl, Austria | July 5 – 8 2026</a:t>
            </a:r>
            <a:endParaRPr lang="de-AT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0797A785-4025-B3A1-4A47-8B2DDF6279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38600" y="6435416"/>
            <a:ext cx="678930" cy="20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41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Name of Presenter</a:t>
            </a:r>
            <a:br>
              <a:rPr lang="de-DE"/>
            </a:br>
            <a:r>
              <a:rPr lang="de-DE"/>
              <a:t>Institution of Presenter</a:t>
            </a:r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EF45D3F5-E48C-DA72-2D9D-7663BE6DE3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AT"/>
              <a:t>#RMC26 | Obergurgl, Austria | July 5 – 8 2026</a:t>
            </a:r>
            <a:endParaRPr lang="de-AT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FEC37211-D0E2-74BC-8715-34BDCA180F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38600" y="6435416"/>
            <a:ext cx="678930" cy="20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08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br>
              <a:rPr lang="de-DE" dirty="0"/>
            </a:br>
            <a:r>
              <a:rPr lang="de-DE" dirty="0"/>
              <a:t>Institution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Presenter</a:t>
            </a:r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FBB-C0A3-4E9B-BB21-980C67C6D12C}" type="slidenum">
              <a:rPr lang="de-AT" smtClean="0"/>
              <a:t>‹Nr.›</a:t>
            </a:fld>
            <a:endParaRPr lang="de-AT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00D6D126-D918-F1AD-A774-24195CF4C1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336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AT" dirty="0"/>
              <a:t>#RMC26 | Obergurgl, Austria | </a:t>
            </a:r>
            <a:r>
              <a:rPr lang="de-AT" dirty="0" err="1"/>
              <a:t>July</a:t>
            </a:r>
            <a:r>
              <a:rPr lang="de-AT" dirty="0"/>
              <a:t> 5 – 8 2026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4BF3C2CA-BA2E-91E7-F660-EF7E8FA83E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38600" y="6435416"/>
            <a:ext cx="678930" cy="20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891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3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102407"/>
            <a:ext cx="10515600" cy="5074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DE"/>
              <a:t>Name of Presenter</a:t>
            </a:r>
            <a:br>
              <a:rPr lang="de-DE"/>
            </a:br>
            <a:r>
              <a:rPr lang="de-DE"/>
              <a:t>Institution of Presenter</a:t>
            </a:r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de-AT"/>
              <a:t>#RMC26 | Obergurgl, Austria | July 5 – 8 2026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fld id="{417ACFBB-C0A3-4E9B-BB21-980C67C6D12C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988261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5" name="Textplatzhalter 4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Textfeld 5"/>
          <p:cNvSpPr txBox="1"/>
          <p:nvPr/>
        </p:nvSpPr>
        <p:spPr>
          <a:xfrm>
            <a:off x="1481273" y="1341190"/>
            <a:ext cx="9380431" cy="443198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AT" sz="2800" b="1" dirty="0">
                <a:solidFill>
                  <a:srgbClr val="FF0000"/>
                </a:solidFill>
                <a:latin typeface="Trebuchet MS" panose="020B0603020202020204" pitchFamily="34" charset="0"/>
              </a:rPr>
              <a:t>===</a:t>
            </a:r>
            <a:r>
              <a:rPr lang="de-AT" sz="2800" b="1" baseline="0" dirty="0">
                <a:solidFill>
                  <a:srgbClr val="FF0000"/>
                </a:solidFill>
                <a:latin typeface="Trebuchet MS" panose="020B0603020202020204" pitchFamily="34" charset="0"/>
              </a:rPr>
              <a:t> DELETE AFTER READING ===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AT" b="1" dirty="0">
              <a:solidFill>
                <a:srgbClr val="003361"/>
              </a:solidFill>
              <a:latin typeface="Trebuchet MS" panose="020B0603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b="1" dirty="0">
                <a:latin typeface="Trebuchet MS" panose="020B0603020202020204" pitchFamily="34" charset="0"/>
              </a:rPr>
              <a:t>Infos</a:t>
            </a:r>
            <a:r>
              <a:rPr lang="de-AT" b="1" baseline="0" dirty="0">
                <a:latin typeface="Trebuchet MS" panose="020B0603020202020204" pitchFamily="34" charset="0"/>
              </a:rPr>
              <a:t> </a:t>
            </a:r>
            <a:r>
              <a:rPr lang="de-AT" b="1" baseline="0" dirty="0" err="1">
                <a:latin typeface="Trebuchet MS" panose="020B0603020202020204" pitchFamily="34" charset="0"/>
              </a:rPr>
              <a:t>for</a:t>
            </a:r>
            <a:r>
              <a:rPr lang="de-AT" b="1" baseline="0" dirty="0">
                <a:latin typeface="Trebuchet MS" panose="020B0603020202020204" pitchFamily="34" charset="0"/>
              </a:rPr>
              <a:t> </a:t>
            </a:r>
            <a:r>
              <a:rPr lang="de-AT" b="1" baseline="0" dirty="0" err="1">
                <a:latin typeface="Trebuchet MS" panose="020B0603020202020204" pitchFamily="34" charset="0"/>
              </a:rPr>
              <a:t>your</a:t>
            </a:r>
            <a:r>
              <a:rPr lang="de-AT" b="1" baseline="0" dirty="0">
                <a:latin typeface="Trebuchet MS" panose="020B0603020202020204" pitchFamily="34" charset="0"/>
              </a:rPr>
              <a:t> </a:t>
            </a:r>
            <a:r>
              <a:rPr lang="de-AT" b="1" baseline="0" dirty="0" err="1">
                <a:latin typeface="Trebuchet MS" panose="020B0603020202020204" pitchFamily="34" charset="0"/>
              </a:rPr>
              <a:t>presentation</a:t>
            </a:r>
            <a:endParaRPr lang="de-AT" b="1" baseline="0" dirty="0">
              <a:latin typeface="Trebuchet MS" panose="020B0603020202020204" pitchFamily="34" charset="0"/>
            </a:endParaRPr>
          </a:p>
          <a:p>
            <a:pPr algn="l"/>
            <a:endParaRPr lang="de-AT" dirty="0">
              <a:latin typeface="Trebuchet MS" panose="020B0603020202020204" pitchFamily="34" charset="0"/>
            </a:endParaRPr>
          </a:p>
          <a:p>
            <a:pPr algn="l"/>
            <a:r>
              <a:rPr lang="de-AT" sz="1400" dirty="0">
                <a:latin typeface="Trebuchet MS" panose="020B0603020202020204" pitchFamily="34" charset="0"/>
              </a:rPr>
              <a:t>This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is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the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official</a:t>
            </a:r>
            <a:r>
              <a:rPr lang="de-AT" sz="1400" baseline="0" dirty="0">
                <a:latin typeface="Trebuchet MS" panose="020B0603020202020204" pitchFamily="34" charset="0"/>
              </a:rPr>
              <a:t> #RMC PPTX </a:t>
            </a:r>
            <a:r>
              <a:rPr lang="de-AT" sz="1400" baseline="0" dirty="0" err="1">
                <a:latin typeface="Trebuchet MS" panose="020B0603020202020204" pitchFamily="34" charset="0"/>
              </a:rPr>
              <a:t>presentation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template</a:t>
            </a:r>
            <a:r>
              <a:rPr lang="de-AT" sz="1400" baseline="0" dirty="0">
                <a:latin typeface="Trebuchet MS" panose="020B0603020202020204" pitchFamily="34" charset="0"/>
              </a:rPr>
              <a:t>. </a:t>
            </a:r>
            <a:r>
              <a:rPr lang="de-AT" sz="1400" baseline="0" dirty="0" err="1">
                <a:latin typeface="Trebuchet MS" panose="020B0603020202020204" pitchFamily="34" charset="0"/>
              </a:rPr>
              <a:t>You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are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allowed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to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use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this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template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for</a:t>
            </a:r>
            <a:r>
              <a:rPr lang="de-AT" sz="1400" baseline="0" dirty="0">
                <a:latin typeface="Trebuchet MS" panose="020B0603020202020204" pitchFamily="34" charset="0"/>
              </a:rPr>
              <a:t> #RMC </a:t>
            </a:r>
            <a:r>
              <a:rPr lang="de-AT" sz="1400" baseline="0" dirty="0" err="1">
                <a:latin typeface="Trebuchet MS" panose="020B0603020202020204" pitchFamily="34" charset="0"/>
              </a:rPr>
              <a:t>royalty-free</a:t>
            </a:r>
            <a:r>
              <a:rPr lang="de-AT" sz="1400" baseline="0" dirty="0">
                <a:latin typeface="Trebuchet MS" panose="020B0603020202020204" pitchFamily="34" charset="0"/>
              </a:rPr>
              <a:t>. </a:t>
            </a:r>
            <a:r>
              <a:rPr lang="en-US" sz="1400" baseline="0" dirty="0">
                <a:latin typeface="Trebuchet MS" panose="020B0603020202020204" pitchFamily="34" charset="0"/>
              </a:rPr>
              <a:t>The logo of the #RMC is licensed and use is restricted to the purposes of #RMC.</a:t>
            </a:r>
            <a:br>
              <a:rPr lang="en-US" sz="1400" baseline="0" dirty="0">
                <a:latin typeface="Trebuchet MS" panose="020B0603020202020204" pitchFamily="34" charset="0"/>
              </a:rPr>
            </a:br>
            <a:r>
              <a:rPr lang="en-US" sz="1400" baseline="0" dirty="0">
                <a:latin typeface="Trebuchet MS" panose="020B0603020202020204" pitchFamily="34" charset="0"/>
              </a:rPr>
              <a:t>You are allowed to adapt and change this template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according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to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the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rules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of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good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scientific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practice</a:t>
            </a:r>
            <a:r>
              <a:rPr lang="de-AT" sz="1400" baseline="0" dirty="0">
                <a:latin typeface="Trebuchet MS" panose="020B0603020202020204" pitchFamily="34" charset="0"/>
              </a:rPr>
              <a:t>.</a:t>
            </a:r>
          </a:p>
          <a:p>
            <a:pPr algn="l"/>
            <a:r>
              <a:rPr lang="de-AT" sz="1400" baseline="0" dirty="0">
                <a:latin typeface="Trebuchet MS" panose="020B0603020202020204" pitchFamily="34" charset="0"/>
              </a:rPr>
              <a:t>IMPORTANT: </a:t>
            </a:r>
            <a:r>
              <a:rPr lang="de-AT" sz="1400" baseline="0" dirty="0" err="1">
                <a:latin typeface="Trebuchet MS" panose="020B0603020202020204" pitchFamily="34" charset="0"/>
              </a:rPr>
              <a:t>only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use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images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you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have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the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rights</a:t>
            </a:r>
            <a:r>
              <a:rPr lang="de-AT" sz="1400" baseline="0" dirty="0">
                <a:latin typeface="Trebuchet MS" panose="020B0603020202020204" pitchFamily="34" charset="0"/>
              </a:rPr>
              <a:t> </a:t>
            </a:r>
            <a:r>
              <a:rPr lang="de-AT" sz="1400" baseline="0" dirty="0" err="1">
                <a:latin typeface="Trebuchet MS" panose="020B0603020202020204" pitchFamily="34" charset="0"/>
              </a:rPr>
              <a:t>for</a:t>
            </a:r>
            <a:r>
              <a:rPr lang="de-AT" sz="1400" baseline="0" dirty="0">
                <a:latin typeface="Trebuchet MS" panose="020B0603020202020204" pitchFamily="34" charset="0"/>
              </a:rPr>
              <a:t>!</a:t>
            </a:r>
            <a:endParaRPr lang="de-AT" sz="1400" dirty="0">
              <a:latin typeface="Trebuchet MS" panose="020B0603020202020204" pitchFamily="34" charset="0"/>
            </a:endParaRPr>
          </a:p>
          <a:p>
            <a:pPr>
              <a:tabLst>
                <a:tab pos="1162050" algn="l"/>
              </a:tabLst>
            </a:pPr>
            <a:br>
              <a:rPr lang="de-AT" baseline="0" dirty="0">
                <a:latin typeface="Trebuchet MS" panose="020B0603020202020204" pitchFamily="34" charset="0"/>
              </a:rPr>
            </a:br>
            <a:r>
              <a:rPr lang="de-AT" baseline="0" dirty="0">
                <a:latin typeface="Trebuchet MS" panose="020B0603020202020204" pitchFamily="34" charset="0"/>
              </a:rPr>
              <a:t>Font:	</a:t>
            </a:r>
            <a:r>
              <a:rPr lang="de-AT" baseline="0" dirty="0" err="1">
                <a:latin typeface="Trebuchet MS" panose="020B0603020202020204" pitchFamily="34" charset="0"/>
              </a:rPr>
              <a:t>Trebuchet</a:t>
            </a:r>
            <a:r>
              <a:rPr lang="de-AT" baseline="0" dirty="0">
                <a:latin typeface="Trebuchet MS" panose="020B0603020202020204" pitchFamily="34" charset="0"/>
              </a:rPr>
              <a:t> MS</a:t>
            </a:r>
          </a:p>
          <a:p>
            <a:pPr>
              <a:tabLst>
                <a:tab pos="1162050" algn="l"/>
              </a:tabLst>
            </a:pPr>
            <a:r>
              <a:rPr lang="de-AT" baseline="0" dirty="0">
                <a:latin typeface="Trebuchet MS" panose="020B0603020202020204" pitchFamily="34" charset="0"/>
              </a:rPr>
              <a:t>Color: 	Blue (RGB: </a:t>
            </a:r>
            <a:r>
              <a:rPr lang="de-AT" dirty="0">
                <a:latin typeface="Trebuchet MS" panose="020B0603020202020204" pitchFamily="34" charset="0"/>
              </a:rPr>
              <a:t>0, 71, 97)</a:t>
            </a:r>
            <a:endParaRPr lang="de-AT" baseline="0" dirty="0">
              <a:latin typeface="Trebuchet MS" panose="020B0603020202020204" pitchFamily="34" charset="0"/>
            </a:endParaRPr>
          </a:p>
          <a:p>
            <a:pPr>
              <a:tabLst>
                <a:tab pos="1162050" algn="l"/>
              </a:tabLst>
            </a:pPr>
            <a:r>
              <a:rPr lang="de-AT" baseline="0" dirty="0">
                <a:solidFill>
                  <a:srgbClr val="003361"/>
                </a:solidFill>
                <a:latin typeface="Trebuchet MS" panose="020B0603020202020204" pitchFamily="34" charset="0"/>
              </a:rPr>
              <a:t>	</a:t>
            </a:r>
            <a:r>
              <a:rPr lang="de-AT" baseline="0" dirty="0">
                <a:solidFill>
                  <a:srgbClr val="B87333"/>
                </a:solidFill>
                <a:latin typeface="Trebuchet MS" panose="020B0603020202020204" pitchFamily="34" charset="0"/>
              </a:rPr>
              <a:t>Brown (RGB: </a:t>
            </a:r>
            <a:r>
              <a:rPr lang="de-AT" dirty="0">
                <a:solidFill>
                  <a:srgbClr val="B87333"/>
                </a:solidFill>
              </a:rPr>
              <a:t>184, 115, 51</a:t>
            </a:r>
            <a:r>
              <a:rPr lang="de-AT" baseline="0" dirty="0">
                <a:solidFill>
                  <a:srgbClr val="B87333"/>
                </a:solidFill>
                <a:latin typeface="Trebuchet MS" panose="020B0603020202020204" pitchFamily="34" charset="0"/>
              </a:rPr>
              <a:t>)</a:t>
            </a:r>
          </a:p>
          <a:p>
            <a:pPr>
              <a:tabLst>
                <a:tab pos="1162050" algn="l"/>
              </a:tabLst>
            </a:pPr>
            <a:r>
              <a:rPr lang="de-AT" baseline="0" dirty="0">
                <a:latin typeface="Trebuchet MS" panose="020B0603020202020204" pitchFamily="34" charset="0"/>
              </a:rPr>
              <a:t>Format:	16:9</a:t>
            </a:r>
          </a:p>
          <a:p>
            <a:pPr>
              <a:tabLst>
                <a:tab pos="1162050" algn="l"/>
              </a:tabLst>
            </a:pPr>
            <a:r>
              <a:rPr lang="de-AT" baseline="0" dirty="0">
                <a:latin typeface="Trebuchet MS" panose="020B0603020202020204" pitchFamily="34" charset="0"/>
              </a:rPr>
              <a:t>Size:	Max 50MB(!)</a:t>
            </a:r>
          </a:p>
          <a:p>
            <a:pPr>
              <a:tabLst>
                <a:tab pos="1162050" algn="l"/>
              </a:tabLst>
            </a:pPr>
            <a:r>
              <a:rPr lang="de-AT" baseline="0" dirty="0">
                <a:latin typeface="Trebuchet MS" panose="020B0603020202020204" pitchFamily="34" charset="0"/>
              </a:rPr>
              <a:t>Wording:	#RMC, #</a:t>
            </a:r>
            <a:r>
              <a:rPr lang="de-AT" dirty="0">
                <a:latin typeface="Trebuchet MS" panose="020B0603020202020204" pitchFamily="34" charset="0"/>
              </a:rPr>
              <a:t>RMC26, #RMC2026</a:t>
            </a:r>
            <a:r>
              <a:rPr lang="de-AT" baseline="0" dirty="0">
                <a:latin typeface="Trebuchet MS" panose="020B0603020202020204" pitchFamily="34" charset="0"/>
              </a:rPr>
              <a:t>, Regional Mountain Conference 2026</a:t>
            </a:r>
            <a:br>
              <a:rPr lang="de-AT" baseline="0" dirty="0">
                <a:latin typeface="Trebuchet MS" panose="020B0603020202020204" pitchFamily="34" charset="0"/>
              </a:rPr>
            </a:br>
            <a:r>
              <a:rPr lang="de-AT" baseline="0" dirty="0">
                <a:latin typeface="Trebuchet MS" panose="020B0603020202020204" pitchFamily="34" charset="0"/>
              </a:rPr>
              <a:t>Logos, …:	</a:t>
            </a:r>
            <a:r>
              <a:rPr lang="en-US" dirty="0"/>
              <a:t>https://rmc2026.info/media-material/</a:t>
            </a:r>
            <a:endParaRPr lang="de-AT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273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Farbtafel">
      <a:dk1>
        <a:srgbClr val="004661"/>
      </a:dk1>
      <a:lt1>
        <a:srgbClr val="FFFFFF"/>
      </a:lt1>
      <a:dk2>
        <a:srgbClr val="004761"/>
      </a:dk2>
      <a:lt2>
        <a:srgbClr val="E7E6E6"/>
      </a:lt2>
      <a:accent1>
        <a:srgbClr val="B87333"/>
      </a:accent1>
      <a:accent2>
        <a:srgbClr val="004661"/>
      </a:accent2>
      <a:accent3>
        <a:srgbClr val="E2B648"/>
      </a:accent3>
      <a:accent4>
        <a:srgbClr val="2E8A57"/>
      </a:accent4>
      <a:accent5>
        <a:srgbClr val="C7C7C7"/>
      </a:accent5>
      <a:accent6>
        <a:srgbClr val="70AD47"/>
      </a:accent6>
      <a:hlink>
        <a:srgbClr val="B87333"/>
      </a:hlink>
      <a:folHlink>
        <a:srgbClr val="E3B749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Macintosh PowerPoint</Application>
  <PresentationFormat>Breitbild</PresentationFormat>
  <Paragraphs>12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</vt:lpstr>
      <vt:lpstr>PowerPoint-Präsentation</vt:lpstr>
    </vt:vector>
  </TitlesOfParts>
  <Manager>#IMC IT- and Webadmin</Manager>
  <Company>University of Innsbruck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Official Template of #IMC</dc:title>
  <dc:subject/>
  <dc:creator>Lamprecht, Christian Paul</dc:creator>
  <cp:keywords>#IMC, International Mountain Conference, Template, PPTX</cp:keywords>
  <dc:description>Official Template of the #IMC presentations. Royalty free.</dc:description>
  <cp:lastModifiedBy>Christian Lamprecht</cp:lastModifiedBy>
  <cp:revision>23</cp:revision>
  <dcterms:created xsi:type="dcterms:W3CDTF">2022-08-08T13:11:54Z</dcterms:created>
  <dcterms:modified xsi:type="dcterms:W3CDTF">2025-11-07T18:30:01Z</dcterms:modified>
  <cp:category>Templates</cp:category>
</cp:coreProperties>
</file>